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5551E70-D44B-4D01-A1CE-28855183DF1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4D4DEAF-78D3-4469-B685-57919F2DB6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上帝創造天及地</a:t>
            </a:r>
            <a:endParaRPr lang="en-US" sz="7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352800"/>
            <a:ext cx="6858000" cy="9144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Bangle Condensed" panose="020B0500000000000000" pitchFamily="34" charset="0"/>
              </a:rPr>
              <a:t>God Created Heaven and Earth</a:t>
            </a:r>
            <a:endParaRPr lang="en-US" sz="4800" dirty="0">
              <a:latin typeface="Bangle Condens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62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620000" cy="5364163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36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3.</a:t>
            </a:r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上帝照顧世間人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ko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se-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不論中國與外邦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Put-</a:t>
            </a:r>
            <a:r>
              <a:rPr lang="en-US" sz="3500" b="0" dirty="0" err="1" smtClean="0">
                <a:latin typeface="Candara" panose="020E0502030303020204" pitchFamily="34" charset="0"/>
              </a:rPr>
              <a:t>lun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Tiong-kok</a:t>
            </a:r>
            <a:r>
              <a:rPr lang="en-US" sz="3500" b="0" dirty="0" smtClean="0">
                <a:latin typeface="Candara" panose="020E0502030303020204" pitchFamily="34" charset="0"/>
              </a:rPr>
              <a:t> a goa-pang,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God provides for all mankind,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To all peoples He is kind,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30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620000" cy="5364163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給咱各日的米糧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Ho 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 e   bi-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niu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兼有屋宅及衣裳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Kiam</a:t>
            </a:r>
            <a:r>
              <a:rPr lang="en-US" sz="3500" b="0" dirty="0" smtClean="0">
                <a:latin typeface="Candara" panose="020E0502030303020204" pitchFamily="34" charset="0"/>
              </a:rPr>
              <a:t> u </a:t>
            </a:r>
            <a:r>
              <a:rPr lang="en-US" sz="3500" b="0" dirty="0" err="1" smtClean="0">
                <a:latin typeface="Candara" panose="020E0502030303020204" pitchFamily="34" charset="0"/>
              </a:rPr>
              <a:t>chhu-theh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kap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i-chiu</a:t>
            </a:r>
            <a:r>
              <a:rPr lang="en-US" altLang="zh-TW" sz="3500" b="0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0" dirty="0" smtClean="0">
                <a:latin typeface="Candara" panose="020E0502030303020204" pitchFamily="34" charset="0"/>
              </a:rPr>
              <a:t>.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Food and clothes and dwelling place,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All are blessings of His grace.</a:t>
            </a:r>
            <a:endParaRPr lang="en-US" sz="3500" b="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488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7620000" cy="56388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上帝的恩講不盡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e  un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chin,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差遣耶穌救萬民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Chhe</a:t>
            </a:r>
            <a:r>
              <a:rPr lang="en-US" sz="3500" b="0" dirty="0" smtClean="0">
                <a:latin typeface="Candara" panose="020E0502030303020204" pitchFamily="34" charset="0"/>
              </a:rPr>
              <a:t>- </a:t>
            </a:r>
            <a:r>
              <a:rPr lang="en-US" sz="3500" b="0" dirty="0" err="1" smtClean="0">
                <a:latin typeface="Candara" panose="020E0502030303020204" pitchFamily="34" charset="0"/>
              </a:rPr>
              <a:t>khian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Ia</a:t>
            </a:r>
            <a:r>
              <a:rPr lang="en-US" sz="3500" b="0" dirty="0" smtClean="0">
                <a:latin typeface="Candara" panose="020E0502030303020204" pitchFamily="34" charset="0"/>
              </a:rPr>
              <a:t>- so </a:t>
            </a:r>
            <a:r>
              <a:rPr lang="en-US" sz="3500" b="0" dirty="0" err="1" smtClean="0">
                <a:latin typeface="Candara" panose="020E0502030303020204" pitchFamily="34" charset="0"/>
              </a:rPr>
              <a:t>kiu</a:t>
            </a:r>
            <a:r>
              <a:rPr lang="en-US" sz="3500" b="0" dirty="0" smtClean="0">
                <a:latin typeface="Candara" panose="020E0502030303020204" pitchFamily="34" charset="0"/>
              </a:rPr>
              <a:t> ban-bin,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God’s good gifts are numerous, 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His own Son He sent for us,</a:t>
            </a:r>
            <a:endParaRPr lang="en-US" sz="3500" b="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255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7620000" cy="53340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大家當用真實心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Tai-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chin-sit sim,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向祂感謝詩來吟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Ka</a:t>
            </a:r>
            <a:r>
              <a:rPr lang="en-US" sz="3500" b="0" dirty="0" smtClean="0">
                <a:latin typeface="Candara" panose="020E0502030303020204" pitchFamily="34" charset="0"/>
              </a:rPr>
              <a:t>   I   </a:t>
            </a:r>
            <a:r>
              <a:rPr lang="en-US" sz="3500" b="0" dirty="0" err="1" smtClean="0">
                <a:latin typeface="Candara" panose="020E0502030303020204" pitchFamily="34" charset="0"/>
              </a:rPr>
              <a:t>kam</a:t>
            </a:r>
            <a:r>
              <a:rPr lang="en-US" sz="3500" b="0" dirty="0" smtClean="0">
                <a:latin typeface="Candara" panose="020E0502030303020204" pitchFamily="34" charset="0"/>
              </a:rPr>
              <a:t>- </a:t>
            </a:r>
            <a:r>
              <a:rPr lang="en-US" sz="3500" b="0" dirty="0" err="1" smtClean="0">
                <a:latin typeface="Candara" panose="020E0502030303020204" pitchFamily="34" charset="0"/>
              </a:rPr>
              <a:t>sia</a:t>
            </a:r>
            <a:r>
              <a:rPr lang="en-US" sz="3500" b="0" dirty="0" smtClean="0">
                <a:latin typeface="Candara" panose="020E0502030303020204" pitchFamily="34" charset="0"/>
              </a:rPr>
              <a:t>   </a:t>
            </a:r>
            <a:r>
              <a:rPr lang="en-US" sz="3500" b="0" dirty="0" err="1" smtClean="0">
                <a:latin typeface="Candara" panose="020E0502030303020204" pitchFamily="34" charset="0"/>
              </a:rPr>
              <a:t>si</a:t>
            </a:r>
            <a:r>
              <a:rPr lang="en-US" sz="3500" b="0" dirty="0" smtClean="0">
                <a:latin typeface="Candara" panose="020E0502030303020204" pitchFamily="34" charset="0"/>
              </a:rPr>
              <a:t>   </a:t>
            </a:r>
            <a:r>
              <a:rPr lang="en-US" sz="3500" b="0" dirty="0" err="1" smtClean="0">
                <a:latin typeface="Candara" panose="020E0502030303020204" pitchFamily="34" charset="0"/>
              </a:rPr>
              <a:t>lai</a:t>
            </a:r>
            <a:r>
              <a:rPr lang="en-US" sz="3500" b="0" dirty="0" smtClean="0">
                <a:latin typeface="Candara" panose="020E0502030303020204" pitchFamily="34" charset="0"/>
              </a:rPr>
              <a:t>   </a:t>
            </a:r>
            <a:r>
              <a:rPr lang="en-US" sz="3500" b="0" dirty="0" err="1" smtClean="0">
                <a:latin typeface="Candara" panose="020E0502030303020204" pitchFamily="34" charset="0"/>
              </a:rPr>
              <a:t>gim</a:t>
            </a:r>
            <a:r>
              <a:rPr lang="en-US" sz="3500" b="0" dirty="0" smtClean="0">
                <a:latin typeface="Candara" panose="020E0502030303020204" pitchFamily="34" charset="0"/>
              </a:rPr>
              <a:t>.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Let us now with heart and soul,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Thank our God, His name extol.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49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620000" cy="5867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1.</a:t>
            </a:r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</a:t>
            </a:r>
            <a:r>
              <a:rPr lang="zh-TW" altLang="en-US" sz="5800" b="0" dirty="0">
                <a:latin typeface="DFKai-SB" panose="03000509000000000000" pitchFamily="65" charset="-120"/>
                <a:ea typeface="DFKai-SB" panose="03000509000000000000" pitchFamily="65" charset="-120"/>
              </a:rPr>
              <a:t>帝創造天及</a:t>
            </a:r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地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chhong-cho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600" b="0" baseline="3000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toe,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生成萬物各項會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0" baseline="3000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0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ban-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hang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endParaRPr lang="en-US" sz="3500" b="0" dirty="0" smtClean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God created </a:t>
            </a:r>
            <a:r>
              <a:rPr lang="en-US" sz="3500" b="0" dirty="0" err="1" smtClean="0">
                <a:latin typeface="Candara" panose="020E0502030303020204" pitchFamily="34" charset="0"/>
              </a:rPr>
              <a:t>heav’n</a:t>
            </a:r>
            <a:r>
              <a:rPr lang="en-US" sz="3500" b="0" dirty="0" smtClean="0">
                <a:latin typeface="Candara" panose="020E0502030303020204" pitchFamily="34" charset="0"/>
              </a:rPr>
              <a:t> and earth,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Every thing He brought to birth;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4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7620000" cy="5364163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功勞極大又極闊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Kong-lo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kek-toa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khoah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咱當稱呼永不息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5800" b="0" dirty="0"/>
          </a:p>
          <a:p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    Lan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endParaRPr lang="en-US" sz="3500" dirty="0" smtClean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Boundless is His wondrous might,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Let us praise Him day and night,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19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620000" cy="5867400"/>
          </a:xfrm>
        </p:spPr>
        <p:txBody>
          <a:bodyPr/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日頭出現光滿天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Jit-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chhut-hian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moa thi</a:t>
            </a:r>
            <a:r>
              <a:rPr lang="en-US" altLang="zh-TW" sz="3500" b="0" baseline="3000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日落月出照安暗夜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en-US" altLang="zh-TW" sz="3500" dirty="0" smtClean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Jit  </a:t>
            </a:r>
            <a:r>
              <a:rPr lang="en-US" sz="3500" b="0" dirty="0" err="1" smtClean="0">
                <a:latin typeface="Candara" panose="020E0502030303020204" pitchFamily="34" charset="0"/>
              </a:rPr>
              <a:t>loh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geh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chhut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chio</a:t>
            </a:r>
            <a:r>
              <a:rPr lang="en-US" sz="3500" b="0" dirty="0" smtClean="0">
                <a:latin typeface="Candara" panose="020E0502030303020204" pitchFamily="34" charset="0"/>
              </a:rPr>
              <a:t>  am- mi,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Bright the sun as each day dawns, 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Silv’ry</a:t>
            </a:r>
            <a:r>
              <a:rPr lang="en-US" sz="3500" b="0" dirty="0" smtClean="0">
                <a:latin typeface="Candara" panose="020E0502030303020204" pitchFamily="34" charset="0"/>
              </a:rPr>
              <a:t> moon the dark adorns,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311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7620000" cy="5791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日月星辰都顯明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Jit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geh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0" baseline="3000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sin long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hian-beng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上帝主宰大權能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Siong-te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chu</a:t>
            </a:r>
            <a:r>
              <a:rPr lang="en-US" sz="3500" b="0" dirty="0" smtClean="0">
                <a:latin typeface="Candara" panose="020E0502030303020204" pitchFamily="34" charset="0"/>
              </a:rPr>
              <a:t>-chai</a:t>
            </a:r>
            <a:r>
              <a:rPr lang="en-US" altLang="zh-TW" sz="3500" b="0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toa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koan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leng</a:t>
            </a:r>
            <a:r>
              <a:rPr lang="en-US" sz="3500" b="0" dirty="0" smtClean="0">
                <a:latin typeface="Candara" panose="020E0502030303020204" pitchFamily="34" charset="0"/>
              </a:rPr>
              <a:t>.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Sun and moon and stars of light,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God is mighty in our sight.</a:t>
            </a:r>
            <a:endParaRPr lang="en-US" sz="3500" b="0" dirty="0">
              <a:latin typeface="Candara" panose="020E0502030303020204" pitchFamily="34" charset="0"/>
            </a:endParaRP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08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7620000" cy="5715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2.</a:t>
            </a:r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土地所生的五穀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Tho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 toe  so  si</a:t>
            </a:r>
            <a:r>
              <a:rPr lang="en-US" altLang="zh-TW" sz="3500" b="0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e    go-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kak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花園青翠的樹木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Hoe-</a:t>
            </a:r>
            <a:r>
              <a:rPr lang="en-US" sz="3500" b="0" dirty="0" err="1" smtClean="0">
                <a:latin typeface="Candara" panose="020E0502030303020204" pitchFamily="34" charset="0"/>
              </a:rPr>
              <a:t>hng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chhi</a:t>
            </a:r>
            <a:r>
              <a:rPr lang="en-US" altLang="zh-TW" sz="3500" b="0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chhui</a:t>
            </a:r>
            <a:r>
              <a:rPr lang="en-US" sz="3500" b="0" dirty="0" smtClean="0">
                <a:latin typeface="Candara" panose="020E0502030303020204" pitchFamily="34" charset="0"/>
              </a:rPr>
              <a:t> e </a:t>
            </a:r>
            <a:r>
              <a:rPr lang="en-US" sz="3500" b="0" dirty="0" err="1" smtClean="0">
                <a:latin typeface="Candara" panose="020E0502030303020204" pitchFamily="34" charset="0"/>
              </a:rPr>
              <a:t>chhiu-bak</a:t>
            </a:r>
            <a:r>
              <a:rPr lang="en-US" sz="3500" b="0" dirty="0" smtClean="0">
                <a:latin typeface="Candara" panose="020E0502030303020204" pitchFamily="34" charset="0"/>
              </a:rPr>
              <a:t>,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Golden grain grows in the field,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Flow’r</a:t>
            </a:r>
            <a:r>
              <a:rPr lang="en-US" sz="3500" b="0" dirty="0" smtClean="0">
                <a:latin typeface="Candara" panose="020E0502030303020204" pitchFamily="34" charset="0"/>
              </a:rPr>
              <a:t> and tree their foliage yield,</a:t>
            </a:r>
            <a:endParaRPr lang="en-US" sz="3500" b="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596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620000" cy="57150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水內所有的魚鼈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Chui- 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  so    u    e    hi-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pih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都是上帝造的物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Long </a:t>
            </a:r>
            <a:r>
              <a:rPr lang="en-US" sz="3500" b="0" dirty="0" err="1" smtClean="0">
                <a:latin typeface="Candara" panose="020E0502030303020204" pitchFamily="34" charset="0"/>
              </a:rPr>
              <a:t>si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Siong</a:t>
            </a:r>
            <a:r>
              <a:rPr lang="en-US" sz="3500" b="0" dirty="0" smtClean="0">
                <a:latin typeface="Candara" panose="020E0502030303020204" pitchFamily="34" charset="0"/>
              </a:rPr>
              <a:t>- </a:t>
            </a:r>
            <a:r>
              <a:rPr lang="en-US" sz="3500" b="0" dirty="0" err="1" smtClean="0">
                <a:latin typeface="Candara" panose="020E0502030303020204" pitchFamily="34" charset="0"/>
              </a:rPr>
              <a:t>te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choe</a:t>
            </a:r>
            <a:r>
              <a:rPr lang="en-US" sz="3500" b="0" dirty="0" smtClean="0">
                <a:latin typeface="Candara" panose="020E0502030303020204" pitchFamily="34" charset="0"/>
              </a:rPr>
              <a:t>  e  </a:t>
            </a:r>
            <a:r>
              <a:rPr lang="en-US" sz="3500" b="0" dirty="0" err="1" smtClean="0">
                <a:latin typeface="Candara" panose="020E0502030303020204" pitchFamily="34" charset="0"/>
              </a:rPr>
              <a:t>mih</a:t>
            </a:r>
            <a:r>
              <a:rPr lang="en-US" sz="3500" b="0" dirty="0" smtClean="0">
                <a:latin typeface="Candara" panose="020E0502030303020204" pitchFamily="34" charset="0"/>
              </a:rPr>
              <a:t>.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Fish that swim in stream and sea,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All are made by God’s decree,</a:t>
            </a:r>
            <a:endParaRPr lang="en-US" sz="3500" b="0" dirty="0">
              <a:latin typeface="Candara" panose="020E0502030303020204" pitchFamily="34" charset="0"/>
            </a:endParaRPr>
          </a:p>
          <a:p>
            <a:endParaRPr lang="en-US" sz="35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77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620000" cy="56388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天中所飛的鳥隻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0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pe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chiau-chiah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上帝給牠食足額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Siong</a:t>
            </a:r>
            <a:r>
              <a:rPr lang="en-US" sz="3500" b="0" dirty="0" smtClean="0">
                <a:latin typeface="Candara" panose="020E0502030303020204" pitchFamily="34" charset="0"/>
              </a:rPr>
              <a:t>- </a:t>
            </a:r>
            <a:r>
              <a:rPr lang="en-US" sz="3500" b="0" dirty="0" err="1" smtClean="0">
                <a:latin typeface="Candara" panose="020E0502030303020204" pitchFamily="34" charset="0"/>
              </a:rPr>
              <a:t>te</a:t>
            </a:r>
            <a:r>
              <a:rPr lang="en-US" sz="3500" b="0" dirty="0" smtClean="0">
                <a:latin typeface="Candara" panose="020E0502030303020204" pitchFamily="34" charset="0"/>
              </a:rPr>
              <a:t>  ho  </a:t>
            </a:r>
            <a:r>
              <a:rPr lang="en-US" sz="3500" b="0" dirty="0" err="1" smtClean="0">
                <a:latin typeface="Candara" panose="020E0502030303020204" pitchFamily="34" charset="0"/>
              </a:rPr>
              <a:t>i</a:t>
            </a:r>
            <a:r>
              <a:rPr lang="en-US" sz="3500" b="0" dirty="0" smtClean="0">
                <a:latin typeface="Candara" panose="020E0502030303020204" pitchFamily="34" charset="0"/>
              </a:rPr>
              <a:t>  </a:t>
            </a:r>
            <a:r>
              <a:rPr lang="en-US" sz="3500" b="0" dirty="0" err="1" smtClean="0">
                <a:latin typeface="Candara" panose="020E0502030303020204" pitchFamily="34" charset="0"/>
              </a:rPr>
              <a:t>chiah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kau-giah</a:t>
            </a:r>
            <a:r>
              <a:rPr lang="en-US" sz="3500" b="0" dirty="0" smtClean="0">
                <a:latin typeface="Candara" panose="020E0502030303020204" pitchFamily="34" charset="0"/>
              </a:rPr>
              <a:t>,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And the bird on high that flies,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Food and drink our God supplies,</a:t>
            </a:r>
            <a:endParaRPr lang="en-US" sz="3500" b="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45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620000" cy="55626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以及至細的蟲  </a:t>
            </a:r>
            <a:r>
              <a:rPr lang="zh-TW" altLang="en-US" sz="32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  I-  kip  chi-  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  e  thang-</a:t>
            </a:r>
            <a:r>
              <a:rPr lang="en-US" altLang="zh-TW" sz="3500" b="0" dirty="0" err="1" smtClean="0">
                <a:latin typeface="Candara" panose="020E0502030303020204" pitchFamily="34" charset="0"/>
                <a:ea typeface="DFKai-SB" panose="03000509000000000000" pitchFamily="65" charset="-120"/>
              </a:rPr>
              <a:t>thoa</a:t>
            </a:r>
            <a:r>
              <a:rPr lang="en-US" altLang="zh-TW" sz="3500" b="0" dirty="0" smtClean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無出上帝心以外</a:t>
            </a:r>
            <a:r>
              <a:rPr lang="en-US" altLang="zh-TW" sz="58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Bo </a:t>
            </a:r>
            <a:r>
              <a:rPr lang="en-US" sz="3500" b="0" dirty="0" err="1" smtClean="0">
                <a:latin typeface="Candara" panose="020E0502030303020204" pitchFamily="34" charset="0"/>
              </a:rPr>
              <a:t>chhut</a:t>
            </a:r>
            <a:r>
              <a:rPr lang="en-US" sz="3500" b="0" dirty="0" smtClean="0">
                <a:latin typeface="Candara" panose="020E0502030303020204" pitchFamily="34" charset="0"/>
              </a:rPr>
              <a:t> </a:t>
            </a:r>
            <a:r>
              <a:rPr lang="en-US" sz="3500" b="0" dirty="0" err="1" smtClean="0">
                <a:latin typeface="Candara" panose="020E0502030303020204" pitchFamily="34" charset="0"/>
              </a:rPr>
              <a:t>Siong</a:t>
            </a:r>
            <a:r>
              <a:rPr lang="en-US" sz="3500" b="0" dirty="0" smtClean="0">
                <a:latin typeface="Candara" panose="020E0502030303020204" pitchFamily="34" charset="0"/>
              </a:rPr>
              <a:t>- </a:t>
            </a:r>
            <a:r>
              <a:rPr lang="en-US" sz="3500" b="0" dirty="0" err="1" smtClean="0">
                <a:latin typeface="Candara" panose="020E0502030303020204" pitchFamily="34" charset="0"/>
              </a:rPr>
              <a:t>te</a:t>
            </a:r>
            <a:r>
              <a:rPr lang="en-US" sz="3500" b="0" dirty="0" smtClean="0">
                <a:latin typeface="Candara" panose="020E0502030303020204" pitchFamily="34" charset="0"/>
              </a:rPr>
              <a:t>  sim  </a:t>
            </a:r>
            <a:r>
              <a:rPr lang="en-US" sz="3500" b="0" dirty="0" err="1" smtClean="0">
                <a:latin typeface="Candara" panose="020E0502030303020204" pitchFamily="34" charset="0"/>
              </a:rPr>
              <a:t>i</a:t>
            </a:r>
            <a:r>
              <a:rPr lang="en-US" sz="3500" b="0" dirty="0" smtClean="0">
                <a:latin typeface="Candara" panose="020E0502030303020204" pitchFamily="34" charset="0"/>
              </a:rPr>
              <a:t>- goa.</a:t>
            </a:r>
          </a:p>
          <a:p>
            <a:pPr algn="ctr"/>
            <a:endParaRPr lang="en-US" sz="3500" b="0" dirty="0">
              <a:latin typeface="Candara" panose="020E0502030303020204" pitchFamily="34" charset="0"/>
            </a:endParaRPr>
          </a:p>
          <a:p>
            <a:pPr algn="ctr"/>
            <a:r>
              <a:rPr lang="en-US" sz="3500" b="0" dirty="0" err="1" smtClean="0">
                <a:latin typeface="Candara" panose="020E0502030303020204" pitchFamily="34" charset="0"/>
              </a:rPr>
              <a:t>E’en</a:t>
            </a:r>
            <a:r>
              <a:rPr lang="en-US" sz="3500" b="0" dirty="0" smtClean="0">
                <a:latin typeface="Candara" panose="020E0502030303020204" pitchFamily="34" charset="0"/>
              </a:rPr>
              <a:t> the creeping insect small,</a:t>
            </a:r>
          </a:p>
          <a:p>
            <a:pPr algn="ctr"/>
            <a:r>
              <a:rPr lang="en-US" sz="3500" b="0" dirty="0" smtClean="0">
                <a:latin typeface="Candara" panose="020E0502030303020204" pitchFamily="34" charset="0"/>
              </a:rPr>
              <a:t>God’s great care surrounds them all.</a:t>
            </a:r>
            <a:endParaRPr lang="en-US" sz="3500" b="0" dirty="0">
              <a:latin typeface="Candara" panose="020E0502030303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85800"/>
            <a:ext cx="86627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96183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114</TotalTime>
  <Words>551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Bangle Condensed</vt:lpstr>
      <vt:lpstr>DFKai-SB</vt:lpstr>
      <vt:lpstr>微軟正黑體</vt:lpstr>
      <vt:lpstr>Arial</vt:lpstr>
      <vt:lpstr>Arial Black</vt:lpstr>
      <vt:lpstr>Candara</vt:lpstr>
      <vt:lpstr>Essential</vt:lpstr>
      <vt:lpstr>上帝創造天及地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GEA</dc:creator>
  <cp:lastModifiedBy>ggctech</cp:lastModifiedBy>
  <cp:revision>11</cp:revision>
  <dcterms:created xsi:type="dcterms:W3CDTF">2018-03-17T01:40:07Z</dcterms:created>
  <dcterms:modified xsi:type="dcterms:W3CDTF">2018-03-17T03:38:42Z</dcterms:modified>
</cp:coreProperties>
</file>